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removePersonalInfoOnSave="1" saveSubsetFonts="1">
  <p:sldMasterIdLst>
    <p:sldMasterId r:id="rId1"/>
  </p:sldMasterIdLst>
  <p:notesMasterIdLst>
    <p:notesMasterId r:id="rId3"/>
  </p:notesMasterIdLst>
  <p:sldIdLst>
    <p:sldId id="259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-140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259AE-2A5D-46D6-83E6-4CB508A7D44C}" type="datetimeFigureOut">
              <a:rPr kumimoji="1" lang="ja-JP" altLang="en-US" smtClean="0"/>
              <a:pPr/>
              <a:t>18.7.23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B4D92-8230-47ED-9604-22A7D564ACE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9481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6181" y="2130430"/>
            <a:ext cx="7771639" cy="146990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2361" y="3885632"/>
            <a:ext cx="6400800" cy="1753651"/>
          </a:xfrm>
        </p:spPr>
        <p:txBody>
          <a:bodyPr/>
          <a:lstStyle>
            <a:lvl1pPr marL="0" indent="0" algn="ctr">
              <a:buNone/>
              <a:defRPr/>
            </a:lvl1pPr>
            <a:lvl2pPr marL="441701" indent="0" algn="ctr">
              <a:buNone/>
              <a:defRPr/>
            </a:lvl2pPr>
            <a:lvl3pPr marL="883402" indent="0" algn="ctr">
              <a:buNone/>
              <a:defRPr/>
            </a:lvl3pPr>
            <a:lvl4pPr marL="1325103" indent="0" algn="ctr">
              <a:buNone/>
              <a:defRPr/>
            </a:lvl4pPr>
            <a:lvl5pPr marL="1766804" indent="0" algn="ctr">
              <a:buNone/>
              <a:defRPr/>
            </a:lvl5pPr>
            <a:lvl6pPr marL="2208505" indent="0" algn="ctr">
              <a:buNone/>
              <a:defRPr/>
            </a:lvl6pPr>
            <a:lvl7pPr marL="2650206" indent="0" algn="ctr">
              <a:buNone/>
              <a:defRPr/>
            </a:lvl7pPr>
            <a:lvl8pPr marL="3091906" indent="0" algn="ctr">
              <a:buNone/>
              <a:defRPr/>
            </a:lvl8pPr>
            <a:lvl9pPr marL="3533607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A5C9D-825A-4B17-BC3C-E2C77BC8C45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6045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0A059-1B77-44A3-8597-66FBF63DC01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93639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0541" y="274445"/>
            <a:ext cx="2057020" cy="585170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962" y="274445"/>
            <a:ext cx="6026519" cy="585170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0D5AB-BFC5-408A-AF79-EF744E255D0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824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4182C-BD42-4D24-B81D-ABA4CB6B806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7376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696" y="4406610"/>
            <a:ext cx="7771639" cy="1362917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696" y="2907247"/>
            <a:ext cx="7771639" cy="1499363"/>
          </a:xfrm>
        </p:spPr>
        <p:txBody>
          <a:bodyPr anchor="b"/>
          <a:lstStyle>
            <a:lvl1pPr marL="0" indent="0">
              <a:buNone/>
              <a:defRPr sz="1900"/>
            </a:lvl1pPr>
            <a:lvl2pPr marL="441701" indent="0">
              <a:buNone/>
              <a:defRPr sz="1700"/>
            </a:lvl2pPr>
            <a:lvl3pPr marL="883402" indent="0">
              <a:buNone/>
              <a:defRPr sz="1500"/>
            </a:lvl3pPr>
            <a:lvl4pPr marL="1325103" indent="0">
              <a:buNone/>
              <a:defRPr sz="1400"/>
            </a:lvl4pPr>
            <a:lvl5pPr marL="1766804" indent="0">
              <a:buNone/>
              <a:defRPr sz="1400"/>
            </a:lvl5pPr>
            <a:lvl6pPr marL="2208505" indent="0">
              <a:buNone/>
              <a:defRPr sz="1400"/>
            </a:lvl6pPr>
            <a:lvl7pPr marL="2650206" indent="0">
              <a:buNone/>
              <a:defRPr sz="1400"/>
            </a:lvl7pPr>
            <a:lvl8pPr marL="3091906" indent="0">
              <a:buNone/>
              <a:defRPr sz="1400"/>
            </a:lvl8pPr>
            <a:lvl9pPr marL="3533607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12196-1C61-4CCC-85AB-7E289A053A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95381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961" y="1600149"/>
            <a:ext cx="4041009" cy="452600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5031" y="1600149"/>
            <a:ext cx="4042530" cy="452600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5C6E4-A1E7-403B-8D48-D3F2D86825C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326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961" y="274445"/>
            <a:ext cx="8229600" cy="114274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961" y="1535026"/>
            <a:ext cx="4039487" cy="640370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1701" indent="0">
              <a:buNone/>
              <a:defRPr sz="1900" b="1"/>
            </a:lvl2pPr>
            <a:lvl3pPr marL="883402" indent="0">
              <a:buNone/>
              <a:defRPr sz="1700" b="1"/>
            </a:lvl3pPr>
            <a:lvl4pPr marL="1325103" indent="0">
              <a:buNone/>
              <a:defRPr sz="1500" b="1"/>
            </a:lvl4pPr>
            <a:lvl5pPr marL="1766804" indent="0">
              <a:buNone/>
              <a:defRPr sz="1500" b="1"/>
            </a:lvl5pPr>
            <a:lvl6pPr marL="2208505" indent="0">
              <a:buNone/>
              <a:defRPr sz="1500" b="1"/>
            </a:lvl6pPr>
            <a:lvl7pPr marL="2650206" indent="0">
              <a:buNone/>
              <a:defRPr sz="1500" b="1"/>
            </a:lvl7pPr>
            <a:lvl8pPr marL="3091906" indent="0">
              <a:buNone/>
              <a:defRPr sz="1500" b="1"/>
            </a:lvl8pPr>
            <a:lvl9pPr marL="3533607" indent="0">
              <a:buNone/>
              <a:defRPr sz="15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961" y="2175396"/>
            <a:ext cx="4039487" cy="395075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1" y="1535026"/>
            <a:ext cx="4042530" cy="640370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1701" indent="0">
              <a:buNone/>
              <a:defRPr sz="1900" b="1"/>
            </a:lvl2pPr>
            <a:lvl3pPr marL="883402" indent="0">
              <a:buNone/>
              <a:defRPr sz="1700" b="1"/>
            </a:lvl3pPr>
            <a:lvl4pPr marL="1325103" indent="0">
              <a:buNone/>
              <a:defRPr sz="1500" b="1"/>
            </a:lvl4pPr>
            <a:lvl5pPr marL="1766804" indent="0">
              <a:buNone/>
              <a:defRPr sz="1500" b="1"/>
            </a:lvl5pPr>
            <a:lvl6pPr marL="2208505" indent="0">
              <a:buNone/>
              <a:defRPr sz="1500" b="1"/>
            </a:lvl6pPr>
            <a:lvl7pPr marL="2650206" indent="0">
              <a:buNone/>
              <a:defRPr sz="1500" b="1"/>
            </a:lvl7pPr>
            <a:lvl8pPr marL="3091906" indent="0">
              <a:buNone/>
              <a:defRPr sz="1500" b="1"/>
            </a:lvl8pPr>
            <a:lvl9pPr marL="3533607" indent="0">
              <a:buNone/>
              <a:defRPr sz="15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1" y="2175396"/>
            <a:ext cx="4042530" cy="395075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6861D-E694-4417-B14E-62A8D8DCEAA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4570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5BB38-5868-4620-8E32-AF57BCE545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4608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6D926-C2FE-4889-B2F3-D6B841868B7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45329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962" y="272894"/>
            <a:ext cx="3007934" cy="116289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441" y="272894"/>
            <a:ext cx="5112120" cy="585325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962" y="1435792"/>
            <a:ext cx="3007934" cy="4690357"/>
          </a:xfrm>
        </p:spPr>
        <p:txBody>
          <a:bodyPr/>
          <a:lstStyle>
            <a:lvl1pPr marL="0" indent="0">
              <a:buNone/>
              <a:defRPr sz="1400"/>
            </a:lvl1pPr>
            <a:lvl2pPr marL="441701" indent="0">
              <a:buNone/>
              <a:defRPr sz="1200"/>
            </a:lvl2pPr>
            <a:lvl3pPr marL="883402" indent="0">
              <a:buNone/>
              <a:defRPr sz="1000"/>
            </a:lvl3pPr>
            <a:lvl4pPr marL="1325103" indent="0">
              <a:buNone/>
              <a:defRPr sz="900"/>
            </a:lvl4pPr>
            <a:lvl5pPr marL="1766804" indent="0">
              <a:buNone/>
              <a:defRPr sz="900"/>
            </a:lvl5pPr>
            <a:lvl6pPr marL="2208505" indent="0">
              <a:buNone/>
              <a:defRPr sz="900"/>
            </a:lvl6pPr>
            <a:lvl7pPr marL="2650206" indent="0">
              <a:buNone/>
              <a:defRPr sz="900"/>
            </a:lvl7pPr>
            <a:lvl8pPr marL="3091906" indent="0">
              <a:buNone/>
              <a:defRPr sz="900"/>
            </a:lvl8pPr>
            <a:lvl9pPr marL="3533607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5A08C-49EB-41CC-BFF3-5FAC39018ED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29379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5" y="4800445"/>
            <a:ext cx="5486400" cy="567494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5" y="612461"/>
            <a:ext cx="5486400" cy="4115110"/>
          </a:xfrm>
        </p:spPr>
        <p:txBody>
          <a:bodyPr/>
          <a:lstStyle>
            <a:lvl1pPr marL="0" indent="0">
              <a:buNone/>
              <a:defRPr sz="3100"/>
            </a:lvl1pPr>
            <a:lvl2pPr marL="441701" indent="0">
              <a:buNone/>
              <a:defRPr sz="2700"/>
            </a:lvl2pPr>
            <a:lvl3pPr marL="883402" indent="0">
              <a:buNone/>
              <a:defRPr sz="2300"/>
            </a:lvl3pPr>
            <a:lvl4pPr marL="1325103" indent="0">
              <a:buNone/>
              <a:defRPr sz="1900"/>
            </a:lvl4pPr>
            <a:lvl5pPr marL="1766804" indent="0">
              <a:buNone/>
              <a:defRPr sz="1900"/>
            </a:lvl5pPr>
            <a:lvl6pPr marL="2208505" indent="0">
              <a:buNone/>
              <a:defRPr sz="1900"/>
            </a:lvl6pPr>
            <a:lvl7pPr marL="2650206" indent="0">
              <a:buNone/>
              <a:defRPr sz="1900"/>
            </a:lvl7pPr>
            <a:lvl8pPr marL="3091906" indent="0">
              <a:buNone/>
              <a:defRPr sz="1900"/>
            </a:lvl8pPr>
            <a:lvl9pPr marL="3533607" indent="0">
              <a:buNone/>
              <a:defRPr sz="19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5" y="5367940"/>
            <a:ext cx="5486400" cy="804726"/>
          </a:xfrm>
        </p:spPr>
        <p:txBody>
          <a:bodyPr/>
          <a:lstStyle>
            <a:lvl1pPr marL="0" indent="0">
              <a:buNone/>
              <a:defRPr sz="1400"/>
            </a:lvl1pPr>
            <a:lvl2pPr marL="441701" indent="0">
              <a:buNone/>
              <a:defRPr sz="1200"/>
            </a:lvl2pPr>
            <a:lvl3pPr marL="883402" indent="0">
              <a:buNone/>
              <a:defRPr sz="1000"/>
            </a:lvl3pPr>
            <a:lvl4pPr marL="1325103" indent="0">
              <a:buNone/>
              <a:defRPr sz="900"/>
            </a:lvl4pPr>
            <a:lvl5pPr marL="1766804" indent="0">
              <a:buNone/>
              <a:defRPr sz="900"/>
            </a:lvl5pPr>
            <a:lvl6pPr marL="2208505" indent="0">
              <a:buNone/>
              <a:defRPr sz="900"/>
            </a:lvl6pPr>
            <a:lvl7pPr marL="2650206" indent="0">
              <a:buNone/>
              <a:defRPr sz="900"/>
            </a:lvl7pPr>
            <a:lvl8pPr marL="3091906" indent="0">
              <a:buNone/>
              <a:defRPr sz="900"/>
            </a:lvl8pPr>
            <a:lvl9pPr marL="3533607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C17A6-3DDB-4991-B623-FAD6D1B42C9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9690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961" y="274445"/>
            <a:ext cx="8229600" cy="1144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436" tIns="43218" rIns="86436" bIns="432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961" y="1600149"/>
            <a:ext cx="8229600" cy="452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436" tIns="43218" rIns="86436" bIns="432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962" y="6245540"/>
            <a:ext cx="2133093" cy="476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436" tIns="43218" rIns="86436" bIns="43218" numCol="1" anchor="t" anchorCtr="0" compatLnSpc="1">
            <a:prstTxWarp prst="textNoShape">
              <a:avLst/>
            </a:prstTxWarp>
          </a:bodyPr>
          <a:lstStyle>
            <a:lvl1pPr algn="l" defTabSz="864998">
              <a:defRPr sz="1400" b="0"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5088" y="6245540"/>
            <a:ext cx="2893825" cy="476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436" tIns="43218" rIns="86436" bIns="43218" numCol="1" anchor="t" anchorCtr="0" compatLnSpc="1">
            <a:prstTxWarp prst="textNoShape">
              <a:avLst/>
            </a:prstTxWarp>
          </a:bodyPr>
          <a:lstStyle>
            <a:lvl1pPr defTabSz="864998">
              <a:defRPr sz="1400" b="0">
                <a:ea typeface="+mn-ea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947" y="6245540"/>
            <a:ext cx="2134614" cy="476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436" tIns="43218" rIns="86436" bIns="43218" numCol="1" anchor="t" anchorCtr="0" compatLnSpc="1">
            <a:prstTxWarp prst="textNoShape">
              <a:avLst/>
            </a:prstTxWarp>
          </a:bodyPr>
          <a:lstStyle>
            <a:lvl1pPr algn="r" defTabSz="864998">
              <a:defRPr sz="1400" b="0"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679D4D-9F47-4DA9-B55F-C77CBF361537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53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864998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64998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864998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864998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864998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41701" algn="ctr" defTabSz="864998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883402" algn="ctr" defTabSz="864998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25103" algn="ctr" defTabSz="864998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766804" algn="ctr" defTabSz="864998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23608" indent="-323608" algn="l" defTabSz="864998" rtl="0" eaLnBrk="0" fontAlgn="base" hangingPunct="0">
        <a:spcBef>
          <a:spcPct val="20000"/>
        </a:spcBef>
        <a:spcAft>
          <a:spcPct val="0"/>
        </a:spcAft>
        <a:buChar char="•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700894" indent="-268395" algn="l" defTabSz="864998" rtl="0" eaLnBrk="0" fontAlgn="base" hangingPunct="0">
        <a:spcBef>
          <a:spcPct val="20000"/>
        </a:spcBef>
        <a:spcAft>
          <a:spcPct val="0"/>
        </a:spcAft>
        <a:buChar char="–"/>
        <a:defRPr kumimoji="1" sz="2600">
          <a:solidFill>
            <a:schemeClr val="tx1"/>
          </a:solidFill>
          <a:latin typeface="+mn-lt"/>
          <a:ea typeface="+mn-ea"/>
        </a:defRPr>
      </a:lvl2pPr>
      <a:lvl3pPr marL="1081248" indent="-216250" algn="l" defTabSz="864998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513746" indent="-216250" algn="l" defTabSz="864998" rtl="0" eaLnBrk="0" fontAlgn="base" hangingPunct="0">
        <a:spcBef>
          <a:spcPct val="20000"/>
        </a:spcBef>
        <a:spcAft>
          <a:spcPct val="0"/>
        </a:spcAft>
        <a:buChar char="–"/>
        <a:defRPr kumimoji="1" sz="1900">
          <a:solidFill>
            <a:schemeClr val="tx1"/>
          </a:solidFill>
          <a:latin typeface="+mn-lt"/>
          <a:ea typeface="+mn-ea"/>
        </a:defRPr>
      </a:lvl4pPr>
      <a:lvl5pPr marL="1944711" indent="-216250" algn="l" defTabSz="864998" rtl="0" eaLnBrk="0" fontAlgn="base" hangingPunct="0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5pPr>
      <a:lvl6pPr marL="2386412" indent="-216250" algn="l" defTabSz="864998" rtl="0" fontAlgn="base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6pPr>
      <a:lvl7pPr marL="2828113" indent="-216250" algn="l" defTabSz="864998" rtl="0" fontAlgn="base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7pPr>
      <a:lvl8pPr marL="3269814" indent="-216250" algn="l" defTabSz="864998" rtl="0" fontAlgn="base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8pPr>
      <a:lvl9pPr marL="3711515" indent="-216250" algn="l" defTabSz="864998" rtl="0" fontAlgn="base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83402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1701" algn="l" defTabSz="883402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3402" algn="l" defTabSz="883402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25103" algn="l" defTabSz="883402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6804" algn="l" defTabSz="883402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08505" algn="l" defTabSz="883402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50206" algn="l" defTabSz="883402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91906" algn="l" defTabSz="883402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33607" algn="l" defTabSz="883402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3"/>
          <p:cNvSpPr>
            <a:spLocks noChangeArrowheads="1"/>
          </p:cNvSpPr>
          <p:nvPr/>
        </p:nvSpPr>
        <p:spPr bwMode="auto">
          <a:xfrm>
            <a:off x="148617" y="1570954"/>
            <a:ext cx="8887879" cy="2290093"/>
          </a:xfrm>
          <a:prstGeom prst="flowChartAlternateProcess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332" tIns="44166" rIns="88332" bIns="44166" anchor="ctr"/>
          <a:lstStyle>
            <a:lvl1pPr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2051" name="AutoShape 4"/>
          <p:cNvSpPr>
            <a:spLocks noChangeArrowheads="1"/>
          </p:cNvSpPr>
          <p:nvPr/>
        </p:nvSpPr>
        <p:spPr bwMode="auto">
          <a:xfrm flipV="1">
            <a:off x="146741" y="4149080"/>
            <a:ext cx="8889729" cy="2160240"/>
          </a:xfrm>
          <a:prstGeom prst="flowChartAlternateProcess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332" tIns="44166" rIns="88332" bIns="44166" anchor="ctr"/>
          <a:lstStyle>
            <a:lvl1pPr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352980" y="4255515"/>
            <a:ext cx="5371148" cy="318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6428" tIns="43215" rIns="86428" bIns="43215">
            <a:spAutoFit/>
          </a:bodyPr>
          <a:lstStyle>
            <a:lvl1pPr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ja-JP" altLang="en-US" sz="1500" b="0" dirty="0">
                <a:solidFill>
                  <a:srgbClr val="000000"/>
                </a:solidFill>
                <a:ea typeface="ＭＳ Ｐゴシック" pitchFamily="50" charset="-128"/>
              </a:rPr>
              <a:t>送付物内容　：</a:t>
            </a:r>
            <a:endParaRPr lang="en-US" altLang="ja-JP" sz="1500" b="0" dirty="0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323528" y="3247404"/>
            <a:ext cx="3600400" cy="318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6428" tIns="43215" rIns="86428" bIns="43215">
            <a:spAutoFit/>
          </a:bodyPr>
          <a:lstStyle>
            <a:lvl1pPr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ja-JP" altLang="en-US" sz="1500" b="0" dirty="0">
                <a:solidFill>
                  <a:srgbClr val="000000"/>
                </a:solidFill>
                <a:ea typeface="ＭＳ Ｐゴシック" pitchFamily="50" charset="-128"/>
              </a:rPr>
              <a:t>担当者名：　</a:t>
            </a: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336791" y="2636912"/>
            <a:ext cx="8442938" cy="318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6428" tIns="43215" rIns="86428" bIns="43215">
            <a:spAutoFit/>
          </a:bodyPr>
          <a:lstStyle>
            <a:lvl1pPr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ja-JP" altLang="en-US" sz="1500" b="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ご所属　：</a:t>
            </a:r>
            <a:endParaRPr lang="en-US" altLang="ja-JP" sz="1500" b="0" dirty="0">
              <a:solidFill>
                <a:srgbClr val="000000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7380625" y="6525344"/>
            <a:ext cx="1871895" cy="302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6428" tIns="43215" rIns="86428" bIns="43215">
            <a:spAutoFit/>
          </a:bodyPr>
          <a:lstStyle>
            <a:lvl1pPr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ea typeface="ＭＳ Ｐゴシック" pitchFamily="50" charset="-128"/>
              </a:rPr>
              <a:t>「荷物用宛名用紙」</a:t>
            </a:r>
          </a:p>
        </p:txBody>
      </p:sp>
      <p:sp>
        <p:nvSpPr>
          <p:cNvPr id="2059" name="Line 17"/>
          <p:cNvSpPr>
            <a:spLocks noChangeShapeType="1"/>
          </p:cNvSpPr>
          <p:nvPr/>
        </p:nvSpPr>
        <p:spPr bwMode="auto">
          <a:xfrm flipH="1">
            <a:off x="7608844" y="5329535"/>
            <a:ext cx="1036117" cy="6527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332" tIns="44166" rIns="88332" bIns="44166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2200" b="1">
              <a:solidFill>
                <a:srgbClr val="000000"/>
              </a:solidFill>
              <a:ea typeface="HGP創英角ｺﾞｼｯｸUB" pitchFamily="50" charset="-128"/>
            </a:endParaRPr>
          </a:p>
        </p:txBody>
      </p:sp>
      <p:sp>
        <p:nvSpPr>
          <p:cNvPr id="2060" name="Text Box 19"/>
          <p:cNvSpPr txBox="1">
            <a:spLocks noChangeArrowheads="1"/>
          </p:cNvSpPr>
          <p:nvPr/>
        </p:nvSpPr>
        <p:spPr bwMode="auto">
          <a:xfrm>
            <a:off x="8288296" y="5750421"/>
            <a:ext cx="432096" cy="441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428" tIns="43215" rIns="86428" bIns="43215">
            <a:spAutoFit/>
          </a:bodyPr>
          <a:lstStyle>
            <a:lvl1pPr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ja-JP" altLang="en-US" dirty="0">
                <a:solidFill>
                  <a:srgbClr val="000000"/>
                </a:solidFill>
                <a:ea typeface="ＭＳ Ｐゴシック" pitchFamily="50" charset="-128"/>
              </a:rPr>
              <a:t>個</a:t>
            </a:r>
          </a:p>
        </p:txBody>
      </p:sp>
      <p:sp>
        <p:nvSpPr>
          <p:cNvPr id="2061" name="AutoShape 21"/>
          <p:cNvSpPr>
            <a:spLocks noChangeArrowheads="1"/>
          </p:cNvSpPr>
          <p:nvPr/>
        </p:nvSpPr>
        <p:spPr bwMode="auto">
          <a:xfrm>
            <a:off x="7329773" y="5138820"/>
            <a:ext cx="1449956" cy="1054361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332" tIns="44166" rIns="88332" bIns="44166" anchor="ctr"/>
          <a:lstStyle>
            <a:lvl1pPr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2064" name="Line 29"/>
          <p:cNvSpPr>
            <a:spLocks noChangeShapeType="1"/>
          </p:cNvSpPr>
          <p:nvPr/>
        </p:nvSpPr>
        <p:spPr bwMode="auto">
          <a:xfrm>
            <a:off x="369074" y="2492896"/>
            <a:ext cx="835131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332" tIns="44166" rIns="88332" bIns="44166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2200" b="1">
              <a:solidFill>
                <a:srgbClr val="000000"/>
              </a:solidFill>
              <a:ea typeface="HGP創英角ｺﾞｼｯｸUB" pitchFamily="50" charset="-128"/>
            </a:endParaRPr>
          </a:p>
        </p:txBody>
      </p:sp>
      <p:sp>
        <p:nvSpPr>
          <p:cNvPr id="2067" name="Line 34"/>
          <p:cNvSpPr>
            <a:spLocks noChangeShapeType="1"/>
          </p:cNvSpPr>
          <p:nvPr/>
        </p:nvSpPr>
        <p:spPr bwMode="auto">
          <a:xfrm>
            <a:off x="362108" y="3032297"/>
            <a:ext cx="835131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332" tIns="44166" rIns="88332" bIns="44166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2200" b="1">
              <a:solidFill>
                <a:srgbClr val="000000"/>
              </a:solidFill>
              <a:ea typeface="HGP創英角ｺﾞｼｯｸUB" pitchFamily="50" charset="-128"/>
            </a:endParaRPr>
          </a:p>
        </p:txBody>
      </p:sp>
      <p:sp>
        <p:nvSpPr>
          <p:cNvPr id="2068" name="Line 35"/>
          <p:cNvSpPr>
            <a:spLocks noChangeShapeType="1"/>
          </p:cNvSpPr>
          <p:nvPr/>
        </p:nvSpPr>
        <p:spPr bwMode="auto">
          <a:xfrm>
            <a:off x="362108" y="3789040"/>
            <a:ext cx="835131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332" tIns="44166" rIns="88332" bIns="44166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2200" b="1">
              <a:solidFill>
                <a:srgbClr val="000000"/>
              </a:solidFill>
              <a:ea typeface="HGP創英角ｺﾞｼｯｸUB" pitchFamily="50" charset="-128"/>
            </a:endParaRPr>
          </a:p>
        </p:txBody>
      </p:sp>
      <p:sp>
        <p:nvSpPr>
          <p:cNvPr id="2069" name="Rectangle 37"/>
          <p:cNvSpPr>
            <a:spLocks noGrp="1" noChangeArrowheads="1"/>
          </p:cNvSpPr>
          <p:nvPr>
            <p:ph type="title"/>
          </p:nvPr>
        </p:nvSpPr>
        <p:spPr>
          <a:xfrm>
            <a:off x="256625" y="204934"/>
            <a:ext cx="8851879" cy="1166666"/>
          </a:xfrm>
          <a:noFill/>
        </p:spPr>
        <p:txBody>
          <a:bodyPr/>
          <a:lstStyle/>
          <a:p>
            <a:pPr algn="l" eaLnBrk="1" hangingPunct="1">
              <a:lnSpc>
                <a:spcPts val="3000"/>
              </a:lnSpc>
            </a:pPr>
            <a:r>
              <a:rPr lang="ja-JP" altLang="en-US" sz="1600" dirty="0">
                <a:ea typeface="HGS創英角ｺﾞｼｯｸUB" pitchFamily="50" charset="-128"/>
              </a:rPr>
              <a:t>　　　　　　　                                                </a:t>
            </a:r>
            <a:r>
              <a:rPr lang="ja-JP" altLang="en-US" sz="1600" dirty="0" smtClean="0">
                <a:ea typeface="HGS創英角ｺﾞｼｯｸUB" pitchFamily="50" charset="-128"/>
              </a:rPr>
              <a:t>        </a:t>
            </a:r>
            <a:r>
              <a:rPr lang="en-US" altLang="ja-JP" sz="1600" b="1" dirty="0" smtClean="0">
                <a:ea typeface="HGS創英角ｺﾞｼｯｸUB" pitchFamily="50" charset="-128"/>
              </a:rPr>
              <a:t>【</a:t>
            </a:r>
            <a:r>
              <a:rPr lang="en-US" altLang="ja-JP" sz="1600" b="1" dirty="0" smtClean="0"/>
              <a:t>2018</a:t>
            </a:r>
            <a:r>
              <a:rPr lang="ja-JP" altLang="en-US" sz="1600" b="1" dirty="0" smtClean="0"/>
              <a:t>年</a:t>
            </a:r>
            <a:r>
              <a:rPr lang="en-US" altLang="ja-JP" sz="1600" b="1" dirty="0"/>
              <a:t>8</a:t>
            </a:r>
            <a:r>
              <a:rPr lang="ja-JP" altLang="en-US" sz="1600" b="1" dirty="0"/>
              <a:t>月</a:t>
            </a:r>
            <a:r>
              <a:rPr lang="en-US" altLang="ja-JP" sz="1600" b="1" dirty="0" smtClean="0"/>
              <a:t>24</a:t>
            </a:r>
            <a:r>
              <a:rPr lang="en-US" altLang="en-US" sz="1600" b="1" dirty="0" smtClean="0"/>
              <a:t>日</a:t>
            </a:r>
            <a:r>
              <a:rPr lang="ja-JP" altLang="en-US" sz="1600" b="1" dirty="0"/>
              <a:t>（金）～</a:t>
            </a:r>
            <a:r>
              <a:rPr lang="en-US" altLang="ja-JP" sz="1600" b="1" dirty="0"/>
              <a:t>8</a:t>
            </a:r>
            <a:r>
              <a:rPr lang="ja-JP" altLang="en-US" sz="1600" b="1" dirty="0"/>
              <a:t>月</a:t>
            </a:r>
            <a:r>
              <a:rPr lang="en-US" altLang="ja-JP" sz="1600" b="1" dirty="0" smtClean="0"/>
              <a:t>26</a:t>
            </a:r>
            <a:r>
              <a:rPr lang="ja-JP" altLang="en-US" sz="1600" b="1" dirty="0" smtClean="0"/>
              <a:t>日</a:t>
            </a:r>
            <a:r>
              <a:rPr lang="ja-JP" altLang="en-US" sz="1600" b="1" dirty="0"/>
              <a:t>（日）</a:t>
            </a:r>
            <a:r>
              <a:rPr lang="en-US" altLang="ja-JP" sz="1600" b="1" dirty="0" err="1"/>
              <a:t>】</a:t>
            </a:r>
            <a:r>
              <a:rPr lang="en-US" altLang="ja-JP" sz="1600" dirty="0" smtClean="0">
                <a:ea typeface="HGS創英角ｺﾞｼｯｸUB" pitchFamily="50" charset="-128"/>
              </a:rPr>
              <a:t/>
            </a:r>
            <a:br>
              <a:rPr lang="en-US" altLang="ja-JP" sz="1600" dirty="0" smtClean="0">
                <a:ea typeface="HGS創英角ｺﾞｼｯｸUB" pitchFamily="50" charset="-128"/>
              </a:rPr>
            </a:br>
            <a:r>
              <a:rPr lang="ja-JP" altLang="en-US" sz="1400" b="1" dirty="0" smtClean="0"/>
              <a:t>山口湯田温泉 ホテルかめ福 「PETSS 2018 in 山口湯田温泉 荷受け係」あて</a:t>
            </a:r>
            <a:br>
              <a:rPr lang="ja-JP" altLang="en-US" sz="1400" b="1" dirty="0" smtClean="0"/>
            </a:br>
            <a:r>
              <a:rPr lang="ja-JP" altLang="en-US" sz="1600" b="1" dirty="0"/>
              <a:t>「　　</a:t>
            </a:r>
            <a:r>
              <a:rPr lang="ja-JP" altLang="en-US" sz="1600" b="1" dirty="0" smtClean="0"/>
              <a:t>　　　</a:t>
            </a:r>
            <a:r>
              <a:rPr lang="ja-JP" altLang="en-US" sz="1600" b="1" dirty="0"/>
              <a:t>　　　　　　　　　　</a:t>
            </a:r>
            <a:r>
              <a:rPr lang="ja-JP" altLang="en-US" sz="1600" b="1" dirty="0" smtClean="0"/>
              <a:t>　　　　</a:t>
            </a:r>
            <a:r>
              <a:rPr lang="ja-JP" altLang="en-US" sz="2000" b="1" dirty="0" smtClean="0"/>
              <a:t>」 用荷札</a:t>
            </a:r>
            <a:r>
              <a:rPr lang="ja-JP" altLang="en-US" sz="2400" b="1" dirty="0"/>
              <a:t>　</a:t>
            </a:r>
            <a:r>
              <a:rPr lang="ja-JP" altLang="en-US" sz="2300" dirty="0"/>
              <a:t>　　　　　　　　　　</a:t>
            </a:r>
            <a:endParaRPr lang="ja-JP" altLang="en-US" sz="1600" dirty="0"/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4139952" y="3212976"/>
            <a:ext cx="4464496" cy="318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6428" tIns="43215" rIns="86428" bIns="43215">
            <a:spAutoFit/>
          </a:bodyPr>
          <a:lstStyle>
            <a:lvl1pPr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ja-JP" altLang="en-US" sz="1500" b="0" dirty="0">
                <a:solidFill>
                  <a:srgbClr val="000000"/>
                </a:solidFill>
                <a:ea typeface="ＭＳ Ｐゴシック" pitchFamily="50" charset="-128"/>
              </a:rPr>
              <a:t>緊急連絡先：　</a:t>
            </a:r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7082642" y="655350"/>
            <a:ext cx="1944217" cy="797081"/>
          </a:xfrm>
          <a:prstGeom prst="rect">
            <a:avLst/>
          </a:prstGeom>
          <a:solidFill>
            <a:srgbClr val="FF0000"/>
          </a:solidFill>
          <a:ln w="28575" algn="ctr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lIns="88332" tIns="44166" rIns="88332" bIns="44166">
            <a:spAutoFit/>
          </a:bodyPr>
          <a:lstStyle>
            <a:lvl1pPr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 smtClean="0">
                <a:solidFill>
                  <a:schemeClr val="bg1"/>
                </a:solidFill>
                <a:latin typeface="ＭＳ Ｐゴシック"/>
                <a:ea typeface="ＭＳ Ｐゴシック"/>
              </a:rPr>
              <a:t>8月23日木曜日午前着</a:t>
            </a:r>
            <a:endParaRPr lang="ja-JP" altLang="en-US" dirty="0">
              <a:solidFill>
                <a:schemeClr val="bg1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482345" y="5204774"/>
            <a:ext cx="5080255" cy="803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6428" tIns="43215" rIns="86428" bIns="43215">
            <a:spAutoFit/>
          </a:bodyPr>
          <a:lstStyle>
            <a:lvl1pPr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fontAlgn="base" hangingPunct="1">
              <a:lnSpc>
                <a:spcPts val="1400"/>
              </a:lnSpc>
              <a:spcAft>
                <a:spcPct val="0"/>
              </a:spcAft>
            </a:pPr>
            <a:r>
              <a:rPr lang="en-US" altLang="zh-CN" sz="1100" b="0" dirty="0">
                <a:solidFill>
                  <a:srgbClr val="000000"/>
                </a:solidFill>
                <a:ea typeface="ＭＳ Ｐゴシック" pitchFamily="50" charset="-128"/>
              </a:rPr>
              <a:t>【</a:t>
            </a:r>
            <a:r>
              <a:rPr lang="zh-CN" altLang="en-US" sz="1100" b="0" dirty="0">
                <a:solidFill>
                  <a:srgbClr val="000000"/>
                </a:solidFill>
                <a:ea typeface="ＭＳ Ｐゴシック" pitchFamily="50" charset="-128"/>
              </a:rPr>
              <a:t>送付先</a:t>
            </a:r>
            <a:r>
              <a:rPr lang="en-US" altLang="zh-CN" sz="1100" b="0" dirty="0" err="1">
                <a:solidFill>
                  <a:srgbClr val="000000"/>
                </a:solidFill>
                <a:ea typeface="ＭＳ Ｐゴシック" pitchFamily="50" charset="-128"/>
              </a:rPr>
              <a:t>】</a:t>
            </a:r>
            <a:endParaRPr lang="en-US" altLang="zh-CN" sz="1100" b="0" dirty="0" smtClean="0">
              <a:solidFill>
                <a:srgbClr val="000000"/>
              </a:solidFill>
              <a:ea typeface="ＭＳ Ｐゴシック" pitchFamily="50" charset="-128"/>
            </a:endParaRPr>
          </a:p>
          <a:p>
            <a:pPr eaLnBrk="1" fontAlgn="base" hangingPunct="1">
              <a:lnSpc>
                <a:spcPts val="1400"/>
              </a:lnSpc>
              <a:spcAft>
                <a:spcPct val="0"/>
              </a:spcAft>
            </a:pPr>
            <a:r>
              <a:rPr lang="ja-JP" altLang="en-US" sz="1100" b="0" dirty="0" smtClean="0">
                <a:solidFill>
                  <a:srgbClr val="000000"/>
                </a:solidFill>
                <a:ea typeface="ＭＳ Ｐゴシック" pitchFamily="50" charset="-128"/>
              </a:rPr>
              <a:t>〒753-0056 山口県山口市湯田温泉4-5</a:t>
            </a:r>
            <a:endParaRPr lang="en-US" altLang="ja-JP" sz="1100" b="0" dirty="0" smtClean="0">
              <a:solidFill>
                <a:srgbClr val="000000"/>
              </a:solidFill>
              <a:ea typeface="ＭＳ Ｐゴシック" pitchFamily="50" charset="-128"/>
            </a:endParaRPr>
          </a:p>
          <a:p>
            <a:pPr eaLnBrk="1" fontAlgn="base" hangingPunct="1">
              <a:lnSpc>
                <a:spcPts val="1400"/>
              </a:lnSpc>
              <a:spcAft>
                <a:spcPct val="0"/>
              </a:spcAft>
            </a:pPr>
            <a:r>
              <a:rPr lang="ja-JP" altLang="en-US" sz="1100" b="0" dirty="0" smtClean="0">
                <a:solidFill>
                  <a:srgbClr val="000000"/>
                </a:solidFill>
                <a:ea typeface="ＭＳ Ｐゴシック" pitchFamily="50" charset="-128"/>
              </a:rPr>
              <a:t>山口湯田温泉 ホテルかめ福 「PETSS 2018 in 山口湯田温泉 荷受け係」あて</a:t>
            </a:r>
            <a:endParaRPr lang="en-US" altLang="ja-JP" sz="1100" b="0" dirty="0" smtClean="0">
              <a:solidFill>
                <a:srgbClr val="000000"/>
              </a:solidFill>
              <a:ea typeface="ＭＳ Ｐゴシック" pitchFamily="50" charset="-128"/>
            </a:endParaRPr>
          </a:p>
          <a:p>
            <a:pPr eaLnBrk="1" fontAlgn="base" hangingPunct="1">
              <a:lnSpc>
                <a:spcPts val="1400"/>
              </a:lnSpc>
              <a:spcAft>
                <a:spcPct val="0"/>
              </a:spcAft>
            </a:pPr>
            <a:r>
              <a:rPr lang="ja-JP" altLang="en-US" sz="1100" b="0" dirty="0" smtClean="0">
                <a:solidFill>
                  <a:srgbClr val="000000"/>
                </a:solidFill>
                <a:ea typeface="ＭＳ Ｐゴシック" pitchFamily="50" charset="-128"/>
              </a:rPr>
              <a:t>代表</a:t>
            </a:r>
            <a:r>
              <a:rPr lang="ja-JP" altLang="en-US" sz="1100" b="0" dirty="0">
                <a:solidFill>
                  <a:srgbClr val="000000"/>
                </a:solidFill>
                <a:ea typeface="ＭＳ Ｐゴシック" pitchFamily="50" charset="-128"/>
              </a:rPr>
              <a:t>　</a:t>
            </a:r>
            <a:r>
              <a:rPr lang="en-US" altLang="ja-JP" sz="1100" b="0">
                <a:solidFill>
                  <a:srgbClr val="000000"/>
                </a:solidFill>
                <a:ea typeface="ＭＳ Ｐゴシック" pitchFamily="50" charset="-128"/>
              </a:rPr>
              <a:t>Tel</a:t>
            </a:r>
            <a:r>
              <a:rPr lang="en-US" altLang="ja-JP" sz="1100" b="0" smtClean="0">
                <a:solidFill>
                  <a:srgbClr val="000000"/>
                </a:solidFill>
                <a:ea typeface="ＭＳ Ｐゴシック" pitchFamily="50" charset="-128"/>
              </a:rPr>
              <a:t>:083-922-7000 </a:t>
            </a:r>
            <a:r>
              <a:rPr lang="ja-JP" altLang="en-US" sz="1100" b="0" dirty="0" smtClean="0">
                <a:solidFill>
                  <a:srgbClr val="000000"/>
                </a:solidFill>
                <a:ea typeface="ＭＳ Ｐゴシック" pitchFamily="50" charset="-128"/>
              </a:rPr>
              <a:t>　</a:t>
            </a:r>
            <a:r>
              <a:rPr lang="ja-JP" altLang="en-US" sz="1100" b="0" dirty="0">
                <a:solidFill>
                  <a:srgbClr val="000000"/>
                </a:solidFill>
                <a:ea typeface="ＭＳ Ｐゴシック" pitchFamily="50" charset="-128"/>
              </a:rPr>
              <a:t>　　　　　</a:t>
            </a:r>
            <a:endParaRPr lang="zh-CN" altLang="en-US" sz="1100" b="0" dirty="0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6431791" y="4397581"/>
            <a:ext cx="2388681" cy="57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6428" tIns="43215" rIns="86428" bIns="43215">
            <a:spAutoFit/>
          </a:bodyPr>
          <a:lstStyle>
            <a:lvl1pPr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fontAlgn="base" hangingPunct="1">
              <a:lnSpc>
                <a:spcPts val="1900"/>
              </a:lnSpc>
              <a:spcAft>
                <a:spcPct val="0"/>
              </a:spcAft>
            </a:pPr>
            <a:r>
              <a:rPr lang="en-US" altLang="ja-JP" sz="1500" b="0" u="sng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※</a:t>
            </a:r>
            <a:r>
              <a:rPr lang="ja-JP" altLang="en-US" sz="1500" b="0" u="sng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本用紙は必ず箱の側面に個別に貼付けてください。</a:t>
            </a:r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441082" y="5085184"/>
            <a:ext cx="557107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332" tIns="44166" rIns="88332" bIns="44166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2200" b="1">
              <a:solidFill>
                <a:srgbClr val="000000"/>
              </a:solidFill>
              <a:ea typeface="HGP創英角ｺﾞｼｯｸUB" pitchFamily="50" charset="-128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377534" y="1830802"/>
            <a:ext cx="8442938" cy="318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6428" tIns="43215" rIns="86428" bIns="43215">
            <a:spAutoFit/>
          </a:bodyPr>
          <a:lstStyle>
            <a:lvl1pPr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defTabSz="895350" eaLnBrk="0" hangingPunct="0"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ja-JP" altLang="en-US" sz="1500" b="0" dirty="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</a:rPr>
              <a:t>会社名　：</a:t>
            </a:r>
          </a:p>
        </p:txBody>
      </p:sp>
      <p:pic>
        <p:nvPicPr>
          <p:cNvPr id="22" name="図 21" descr="img_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0"/>
            <a:ext cx="2454765" cy="509364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2403768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標準デザイン</vt:lpstr>
      <vt:lpstr>　　　　　　　                                                        【2018年8月24日（金）～8月26日（日）】 山口湯田温泉 ホテルかめ福 「PETSS 2018 in 山口湯田温泉 荷受け係」あて 「　　　　　　　　　　　　　　　　　　　」 用荷札　　　　　　　　　　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2018-07-23T01:17:59Z</dcterms:created>
  <dcterms:modified xsi:type="dcterms:W3CDTF">2018-07-23T01:18:55Z</dcterms:modified>
</cp:coreProperties>
</file>